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5A404-6B25-93A2-DFE9-40FE32C7A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59746-5044-FD99-FF36-8884C2EC2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960AA-3541-EFF7-1D62-F3EE55E46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80A5B-433F-46C8-96D3-0A76ED51E9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0022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F9FD9C-600B-EF41-D342-F214D72D6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31909-F894-0D5B-3040-B04083A90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E5DAD1-D936-6317-954A-B9AB7DE0B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59237-65FA-42FD-B863-8E424CD785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5081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9730A-8B2B-46DA-D5A3-6D714644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71855-02EB-BF64-0988-A3973CC8F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CF86E2-7078-BC8C-B407-0B6E20956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059A6-B9E9-41C4-AAA4-5B1EEB0E0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907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90958-FF54-CF5F-3B37-D8D29E051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518B2-C7CE-0763-9EFC-0037653A5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7C872-C3FA-2EE4-30DD-79CBE0D8A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BD27F-257C-40A2-AD8E-8D87F4FCF0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4905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E46E94-239C-BACB-7C92-F0A7DE57F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DAFE3-EB06-293A-CC6C-5AF69BD99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4F153-8EF4-47D8-768B-97D956E1B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13D3D-0453-4490-B1D5-B699876C6B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3517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A0B409-253D-D38F-0C1D-A726049D2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0EA90A-4387-ECF5-3E90-A30C524B0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9BD54D-5D65-2E6C-BDFF-A0DFBAFB3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AD52D-66F3-4AAD-BC6F-E43C14F936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67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73E250-5392-624C-D3B9-4A50530FD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B02CC3-CFA2-BEEB-A3E2-C29888BB6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F2C8A8F-56A0-8A12-99F3-9A418F9EF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76003-B560-4D1E-BDD3-B87368009B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5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37E1326-BB83-6FF3-39A8-F8E6053F8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E30F8B1-FEB8-8778-9D04-DB6DA80FE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5C93DA4-9332-90FA-FF3F-0D7F50830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FA7FD-E2CD-4EE8-BF33-7F4A62D41E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13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7E24F2F-C700-269B-26D0-595B72E5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447594F-61EA-12AF-5A39-7A59F22F0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AB22A5-EC96-A973-F457-7036D1BE8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B35EF-D8B6-47B0-9D0E-9B525B897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46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AC4CA8-D7DA-F1EE-F75C-5844E2138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116D5F-92A1-F5EB-2168-0923094F2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81FE97-472C-EE2E-234D-C38579BF0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013A3-70FF-489C-8023-6C96DB61B1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9619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4718C2-8A4E-1B43-394B-53450F4FB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C22969-42A6-3CB0-E06C-DAA259C1C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7AB3A91-1F26-8125-6829-23CD095B6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5A893-9CA2-4C65-8A43-569F6B1570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5892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AE66B0C-3DF3-2E20-6BA9-4B9DF25834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65C63A1-9840-66F6-32D0-06B4A3544D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DE975-B9DF-F410-8048-5077A161CC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E13F7-3369-0B0A-3D30-A14A337668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B2309-F870-6F59-A106-447AB0B2AA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E1842F-1252-4562-9CE9-50A9626C60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5669B79-A650-FBD3-01B9-B6754D917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3917032"/>
          </a:xfrm>
        </p:spPr>
        <p:txBody>
          <a:bodyPr/>
          <a:lstStyle/>
          <a:p>
            <a:r>
              <a:rPr lang="en-AU" altLang="en-US" sz="4000" dirty="0">
                <a:cs typeface="Times New Roman" panose="02020603050405020304" pitchFamily="18" charset="0"/>
              </a:rPr>
              <a:t>In thee, O Lord,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do I put my trust,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thee, O Lord,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do I put my trust,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thee, O Lord,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do I put my trust.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DFB2DE7F-FA47-4BF3-0A6E-1C66CC18C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" y="5877272"/>
            <a:ext cx="2447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In thee, O Lord, do I put my trust</a:t>
            </a:r>
            <a:r>
              <a:rPr lang="en-US" altLang="en-US" dirty="0"/>
              <a:t> </a:t>
            </a:r>
          </a:p>
          <a:p>
            <a:pPr eaLnBrk="1" hangingPunct="1"/>
            <a:r>
              <a:rPr lang="en-US" altLang="en-US" sz="1100" dirty="0"/>
              <a:t>Anon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  <a:endParaRPr lang="en-AU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60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Times New Roman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73.  In thee, O Lord,   do I put my trust, In thee, O Lord,   do I put my trust, In thee, O Lord,   do I put my trust. </dc:title>
  <dc:creator>Perth Fortress</dc:creator>
  <cp:lastModifiedBy>Narelle Wheaton</cp:lastModifiedBy>
  <cp:revision>4</cp:revision>
  <dcterms:created xsi:type="dcterms:W3CDTF">2001-07-11T11:37:28Z</dcterms:created>
  <dcterms:modified xsi:type="dcterms:W3CDTF">2023-08-10T06:56:10Z</dcterms:modified>
</cp:coreProperties>
</file>